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906000" cy="6858000" type="A4"/>
  <p:notesSz cx="6858000" cy="9144000"/>
  <p:embeddedFontLst>
    <p:embeddedFont>
      <p:font typeface="Arimo Bold" panose="020B0604020202020204" charset="0"/>
      <p:regular r:id="rId7"/>
    </p:embeddedFont>
    <p:embeddedFont>
      <p:font typeface="Bree Serif" panose="020B0604020202020204" charset="0"/>
      <p:regular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107" d="100"/>
          <a:sy n="107" d="100"/>
        </p:scale>
        <p:origin x="148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25.02.2025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‹nº›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19388" y="512763"/>
            <a:ext cx="370522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19388" y="512763"/>
            <a:ext cx="370522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19388" y="512763"/>
            <a:ext cx="370522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19388" y="512763"/>
            <a:ext cx="370522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213599"/>
            <a:ext cx="9906000" cy="1561371"/>
            <a:chOff x="0" y="0"/>
            <a:chExt cx="3913481" cy="61683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913482" cy="616838"/>
            </a:xfrm>
            <a:custGeom>
              <a:avLst/>
              <a:gdLst/>
              <a:ahLst/>
              <a:cxnLst/>
              <a:rect l="l" t="t" r="r" b="b"/>
              <a:pathLst>
                <a:path w="3913482" h="616838">
                  <a:moveTo>
                    <a:pt x="0" y="0"/>
                  </a:moveTo>
                  <a:lnTo>
                    <a:pt x="3913482" y="0"/>
                  </a:lnTo>
                  <a:lnTo>
                    <a:pt x="3913482" y="616838"/>
                  </a:lnTo>
                  <a:lnTo>
                    <a:pt x="0" y="616838"/>
                  </a:lnTo>
                  <a:close/>
                </a:path>
              </a:pathLst>
            </a:custGeom>
            <a:solidFill>
              <a:srgbClr val="CF823B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913481" cy="6549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1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3263504" y="1000125"/>
            <a:ext cx="3378993" cy="3343672"/>
          </a:xfrm>
          <a:custGeom>
            <a:avLst/>
            <a:gdLst/>
            <a:ahLst/>
            <a:cxnLst/>
            <a:rect l="l" t="t" r="r" b="b"/>
            <a:pathLst>
              <a:path w="3378993" h="3343672">
                <a:moveTo>
                  <a:pt x="0" y="0"/>
                </a:moveTo>
                <a:lnTo>
                  <a:pt x="3378992" y="0"/>
                </a:lnTo>
                <a:lnTo>
                  <a:pt x="3378992" y="3343672"/>
                </a:lnTo>
                <a:lnTo>
                  <a:pt x="0" y="33436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0" y="5820257"/>
            <a:ext cx="9906000" cy="1051811"/>
            <a:chOff x="0" y="0"/>
            <a:chExt cx="3913481" cy="41553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913482" cy="415530"/>
            </a:xfrm>
            <a:custGeom>
              <a:avLst/>
              <a:gdLst/>
              <a:ahLst/>
              <a:cxnLst/>
              <a:rect l="l" t="t" r="r" b="b"/>
              <a:pathLst>
                <a:path w="3913482" h="415530">
                  <a:moveTo>
                    <a:pt x="0" y="0"/>
                  </a:moveTo>
                  <a:lnTo>
                    <a:pt x="3913482" y="0"/>
                  </a:lnTo>
                  <a:lnTo>
                    <a:pt x="3913482" y="415530"/>
                  </a:lnTo>
                  <a:lnTo>
                    <a:pt x="0" y="415530"/>
                  </a:lnTo>
                  <a:close/>
                </a:path>
              </a:pathLst>
            </a:custGeom>
            <a:solidFill>
              <a:srgbClr val="A5A7A5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913481" cy="4536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1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656899" y="5774277"/>
            <a:ext cx="8752598" cy="1066887"/>
            <a:chOff x="0" y="0"/>
            <a:chExt cx="11670130" cy="1422516"/>
          </a:xfrm>
        </p:grpSpPr>
        <p:sp>
          <p:nvSpPr>
            <p:cNvPr id="10" name="Freeform 10" descr="Uma imagem contendo tráfego, luz  Descrição gerada automaticamente"/>
            <p:cNvSpPr/>
            <p:nvPr/>
          </p:nvSpPr>
          <p:spPr>
            <a:xfrm>
              <a:off x="1316972" y="42549"/>
              <a:ext cx="1453781" cy="1379967"/>
            </a:xfrm>
            <a:custGeom>
              <a:avLst/>
              <a:gdLst/>
              <a:ahLst/>
              <a:cxnLst/>
              <a:rect l="l" t="t" r="r" b="b"/>
              <a:pathLst>
                <a:path w="1453781" h="1379967">
                  <a:moveTo>
                    <a:pt x="0" y="0"/>
                  </a:moveTo>
                  <a:lnTo>
                    <a:pt x="1453782" y="0"/>
                  </a:lnTo>
                  <a:lnTo>
                    <a:pt x="1453782" y="1379967"/>
                  </a:lnTo>
                  <a:lnTo>
                    <a:pt x="0" y="13799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58489" t="-994" b="-994"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1279713" cy="1212312"/>
            </a:xfrm>
            <a:custGeom>
              <a:avLst/>
              <a:gdLst/>
              <a:ahLst/>
              <a:cxnLst/>
              <a:rect l="l" t="t" r="r" b="b"/>
              <a:pathLst>
                <a:path w="1279713" h="1212312">
                  <a:moveTo>
                    <a:pt x="0" y="0"/>
                  </a:moveTo>
                  <a:lnTo>
                    <a:pt x="1279713" y="0"/>
                  </a:lnTo>
                  <a:lnTo>
                    <a:pt x="1279713" y="1212312"/>
                  </a:lnTo>
                  <a:lnTo>
                    <a:pt x="0" y="12123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83337" t="-25997" r="-85201" b="-33367"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6183244" y="61959"/>
              <a:ext cx="1673934" cy="1283748"/>
            </a:xfrm>
            <a:custGeom>
              <a:avLst/>
              <a:gdLst/>
              <a:ahLst/>
              <a:cxnLst/>
              <a:rect l="l" t="t" r="r" b="b"/>
              <a:pathLst>
                <a:path w="1673934" h="1283748">
                  <a:moveTo>
                    <a:pt x="0" y="0"/>
                  </a:moveTo>
                  <a:lnTo>
                    <a:pt x="1673935" y="0"/>
                  </a:lnTo>
                  <a:lnTo>
                    <a:pt x="1673935" y="1283748"/>
                  </a:lnTo>
                  <a:lnTo>
                    <a:pt x="0" y="12837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995" r="-2536" b="-995"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10307715" y="96219"/>
              <a:ext cx="1362415" cy="1240628"/>
            </a:xfrm>
            <a:custGeom>
              <a:avLst/>
              <a:gdLst/>
              <a:ahLst/>
              <a:cxnLst/>
              <a:rect l="l" t="t" r="r" b="b"/>
              <a:pathLst>
                <a:path w="1362415" h="1240628">
                  <a:moveTo>
                    <a:pt x="0" y="0"/>
                  </a:moveTo>
                  <a:lnTo>
                    <a:pt x="1362415" y="0"/>
                  </a:lnTo>
                  <a:lnTo>
                    <a:pt x="1362415" y="1240628"/>
                  </a:lnTo>
                  <a:lnTo>
                    <a:pt x="0" y="12406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13543" r="-10842"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8087632" y="237063"/>
              <a:ext cx="2056047" cy="1013387"/>
            </a:xfrm>
            <a:custGeom>
              <a:avLst/>
              <a:gdLst/>
              <a:ahLst/>
              <a:cxnLst/>
              <a:rect l="l" t="t" r="r" b="b"/>
              <a:pathLst>
                <a:path w="2056047" h="1013387">
                  <a:moveTo>
                    <a:pt x="0" y="0"/>
                  </a:moveTo>
                  <a:lnTo>
                    <a:pt x="2056047" y="0"/>
                  </a:lnTo>
                  <a:lnTo>
                    <a:pt x="2056047" y="1013387"/>
                  </a:lnTo>
                  <a:lnTo>
                    <a:pt x="0" y="10133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t="-995" b="-16100"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>
              <a:off x="2744848" y="177228"/>
              <a:ext cx="3122458" cy="1146919"/>
            </a:xfrm>
            <a:custGeom>
              <a:avLst/>
              <a:gdLst/>
              <a:ahLst/>
              <a:cxnLst/>
              <a:rect l="l" t="t" r="r" b="b"/>
              <a:pathLst>
                <a:path w="3122458" h="1146919">
                  <a:moveTo>
                    <a:pt x="0" y="0"/>
                  </a:moveTo>
                  <a:lnTo>
                    <a:pt x="3122458" y="0"/>
                  </a:lnTo>
                  <a:lnTo>
                    <a:pt x="3122458" y="1146919"/>
                  </a:lnTo>
                  <a:lnTo>
                    <a:pt x="0" y="11469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t="-995" b="-995"/>
              </a:stretch>
            </a:blipFill>
          </p:spPr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540681"/>
            <a:ext cx="9906000" cy="339390"/>
            <a:chOff x="0" y="0"/>
            <a:chExt cx="3913481" cy="1340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913482" cy="134080"/>
            </a:xfrm>
            <a:custGeom>
              <a:avLst/>
              <a:gdLst/>
              <a:ahLst/>
              <a:cxnLst/>
              <a:rect l="l" t="t" r="r" b="b"/>
              <a:pathLst>
                <a:path w="3913482" h="134080">
                  <a:moveTo>
                    <a:pt x="0" y="0"/>
                  </a:moveTo>
                  <a:lnTo>
                    <a:pt x="3913482" y="0"/>
                  </a:lnTo>
                  <a:lnTo>
                    <a:pt x="3913482" y="134080"/>
                  </a:lnTo>
                  <a:lnTo>
                    <a:pt x="0" y="134080"/>
                  </a:lnTo>
                  <a:close/>
                </a:path>
              </a:pathLst>
            </a:custGeom>
            <a:solidFill>
              <a:srgbClr val="CF823B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913481" cy="1721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1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031153" y="3341034"/>
            <a:ext cx="3843695" cy="1383366"/>
            <a:chOff x="0" y="-38100"/>
            <a:chExt cx="5124927" cy="184448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124927" cy="1458519"/>
            </a:xfrm>
            <a:custGeom>
              <a:avLst/>
              <a:gdLst/>
              <a:ahLst/>
              <a:cxnLst/>
              <a:rect l="l" t="t" r="r" b="b"/>
              <a:pathLst>
                <a:path w="5124927" h="1458519">
                  <a:moveTo>
                    <a:pt x="0" y="0"/>
                  </a:moveTo>
                  <a:lnTo>
                    <a:pt x="5124927" y="0"/>
                  </a:lnTo>
                  <a:lnTo>
                    <a:pt x="5124927" y="1458519"/>
                  </a:lnTo>
                  <a:lnTo>
                    <a:pt x="0" y="145851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5124927" cy="1844488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3595"/>
                </a:lnSpc>
              </a:pPr>
              <a:r>
                <a:rPr lang="en-US" sz="2799" b="1" dirty="0" err="1">
                  <a:solidFill>
                    <a:srgbClr val="156082"/>
                  </a:solidFill>
                  <a:latin typeface="Arimo Bold"/>
                  <a:ea typeface="Arimo Bold"/>
                  <a:cs typeface="Arimo Bold"/>
                  <a:sym typeface="Arimo Bold"/>
                </a:rPr>
                <a:t>Autores</a:t>
              </a:r>
              <a:r>
                <a:rPr lang="en-US" sz="2799" b="1" dirty="0">
                  <a:solidFill>
                    <a:srgbClr val="156082"/>
                  </a:solidFill>
                  <a:latin typeface="Arimo Bold"/>
                  <a:ea typeface="Arimo Bold"/>
                  <a:cs typeface="Arimo Bold"/>
                  <a:sym typeface="Arimo Bold"/>
                </a:rPr>
                <a:t> – </a:t>
              </a:r>
              <a:r>
                <a:rPr lang="en-US" sz="2799" b="1" dirty="0" err="1">
                  <a:solidFill>
                    <a:srgbClr val="156082"/>
                  </a:solidFill>
                  <a:latin typeface="Arimo Bold"/>
                  <a:ea typeface="Arimo Bold"/>
                  <a:cs typeface="Arimo Bold"/>
                  <a:sym typeface="Arimo Bold"/>
                </a:rPr>
                <a:t>Instituição</a:t>
              </a:r>
              <a:endParaRPr lang="en-US" sz="2799" b="1" dirty="0">
                <a:solidFill>
                  <a:srgbClr val="156082"/>
                </a:solidFill>
                <a:latin typeface="Arimo Bold"/>
                <a:ea typeface="Arimo Bold"/>
                <a:cs typeface="Arimo Bold"/>
                <a:sym typeface="Arimo Bold"/>
              </a:endParaRPr>
            </a:p>
            <a:p>
              <a:pPr algn="ctr">
                <a:lnSpc>
                  <a:spcPts val="3595"/>
                </a:lnSpc>
              </a:pPr>
              <a:r>
                <a:rPr lang="en-US" sz="2799" b="1" dirty="0">
                  <a:solidFill>
                    <a:srgbClr val="156082"/>
                  </a:solidFill>
                  <a:latin typeface="Arimo Bold"/>
                  <a:ea typeface="Arimo Bold"/>
                  <a:cs typeface="Arimo Bold"/>
                  <a:sym typeface="Arimo Bold"/>
                </a:rPr>
                <a:t>E-mail</a:t>
              </a:r>
            </a:p>
            <a:p>
              <a:pPr algn="ctr">
                <a:lnSpc>
                  <a:spcPts val="3595"/>
                </a:lnSpc>
              </a:pPr>
              <a:r>
                <a:rPr lang="en-US" sz="2799" b="1" dirty="0" err="1">
                  <a:solidFill>
                    <a:srgbClr val="156082"/>
                  </a:solidFill>
                  <a:latin typeface="Arimo Bold"/>
                  <a:ea typeface="Arimo Bold"/>
                  <a:cs typeface="Arimo Bold"/>
                  <a:sym typeface="Arimo Bold"/>
                </a:rPr>
                <a:t>Apoio</a:t>
              </a:r>
              <a:r>
                <a:rPr lang="en-US" sz="2799" b="1" dirty="0">
                  <a:solidFill>
                    <a:srgbClr val="156082"/>
                  </a:solidFill>
                  <a:latin typeface="Arimo Bold"/>
                  <a:ea typeface="Arimo Bold"/>
                  <a:cs typeface="Arimo Bold"/>
                  <a:sym typeface="Arimo Bold"/>
                </a:rPr>
                <a:t> </a:t>
              </a:r>
              <a:r>
                <a:rPr lang="en-US" sz="2799" b="1" dirty="0" err="1">
                  <a:solidFill>
                    <a:srgbClr val="156082"/>
                  </a:solidFill>
                  <a:latin typeface="Arimo Bold"/>
                  <a:ea typeface="Arimo Bold"/>
                  <a:cs typeface="Arimo Bold"/>
                  <a:sym typeface="Arimo Bold"/>
                </a:rPr>
                <a:t>Financeiro</a:t>
              </a:r>
              <a:endParaRPr lang="en-US" sz="2799" b="1" dirty="0">
                <a:solidFill>
                  <a:srgbClr val="156082"/>
                </a:solidFill>
                <a:latin typeface="Arimo Bold"/>
                <a:ea typeface="Arimo Bold"/>
                <a:cs typeface="Arimo Bold"/>
                <a:sym typeface="Arimo Bold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615769" y="2004020"/>
            <a:ext cx="6674462" cy="844956"/>
            <a:chOff x="0" y="0"/>
            <a:chExt cx="8899283" cy="112660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899282" cy="1126608"/>
            </a:xfrm>
            <a:custGeom>
              <a:avLst/>
              <a:gdLst/>
              <a:ahLst/>
              <a:cxnLst/>
              <a:rect l="l" t="t" r="r" b="b"/>
              <a:pathLst>
                <a:path w="8899282" h="1126608">
                  <a:moveTo>
                    <a:pt x="0" y="0"/>
                  </a:moveTo>
                  <a:lnTo>
                    <a:pt x="8899282" y="0"/>
                  </a:lnTo>
                  <a:lnTo>
                    <a:pt x="8899282" y="1126608"/>
                  </a:lnTo>
                  <a:lnTo>
                    <a:pt x="0" y="112660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8899283" cy="1155183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5521"/>
                </a:lnSpc>
              </a:pPr>
              <a:r>
                <a:rPr lang="en-US" sz="4299">
                  <a:solidFill>
                    <a:srgbClr val="156082"/>
                  </a:solidFill>
                  <a:latin typeface="Bree Serif"/>
                  <a:ea typeface="Bree Serif"/>
                  <a:cs typeface="Bree Serif"/>
                  <a:sym typeface="Bree Serif"/>
                </a:rPr>
                <a:t>TÍTULO DO TRABALHO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652016" y="5054048"/>
            <a:ext cx="6601967" cy="387478"/>
            <a:chOff x="0" y="0"/>
            <a:chExt cx="8802623" cy="516637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802622" cy="516637"/>
            </a:xfrm>
            <a:custGeom>
              <a:avLst/>
              <a:gdLst/>
              <a:ahLst/>
              <a:cxnLst/>
              <a:rect l="l" t="t" r="r" b="b"/>
              <a:pathLst>
                <a:path w="8802622" h="516637">
                  <a:moveTo>
                    <a:pt x="0" y="0"/>
                  </a:moveTo>
                  <a:lnTo>
                    <a:pt x="8802622" y="0"/>
                  </a:lnTo>
                  <a:lnTo>
                    <a:pt x="8802622" y="516637"/>
                  </a:lnTo>
                  <a:lnTo>
                    <a:pt x="0" y="51663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76200"/>
              <a:ext cx="8802623" cy="592837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2520"/>
                </a:lnSpc>
              </a:pPr>
              <a:r>
                <a:rPr lang="en-US" sz="1800" spc="52">
                  <a:solidFill>
                    <a:srgbClr val="156082"/>
                  </a:solidFill>
                  <a:latin typeface="Arial"/>
                  <a:ea typeface="Arial"/>
                  <a:cs typeface="Arial"/>
                  <a:sym typeface="Arial"/>
                </a:rPr>
                <a:t>Menção ao órgão financiador da pesquisa (se houver)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0" y="6103446"/>
            <a:ext cx="9906000" cy="768622"/>
            <a:chOff x="0" y="0"/>
            <a:chExt cx="3913481" cy="30365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913482" cy="303653"/>
            </a:xfrm>
            <a:custGeom>
              <a:avLst/>
              <a:gdLst/>
              <a:ahLst/>
              <a:cxnLst/>
              <a:rect l="l" t="t" r="r" b="b"/>
              <a:pathLst>
                <a:path w="3913482" h="303653">
                  <a:moveTo>
                    <a:pt x="0" y="0"/>
                  </a:moveTo>
                  <a:lnTo>
                    <a:pt x="3913482" y="0"/>
                  </a:lnTo>
                  <a:lnTo>
                    <a:pt x="3913482" y="303653"/>
                  </a:lnTo>
                  <a:lnTo>
                    <a:pt x="0" y="303653"/>
                  </a:lnTo>
                  <a:close/>
                </a:path>
              </a:pathLst>
            </a:custGeom>
            <a:solidFill>
              <a:srgbClr val="A5A7A5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3913481" cy="3417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1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7" name="Freeform 17" descr="Uma imagem contendo tráfego, luz  Descrição gerada automaticamente"/>
          <p:cNvSpPr/>
          <p:nvPr/>
        </p:nvSpPr>
        <p:spPr>
          <a:xfrm>
            <a:off x="1644784" y="6244296"/>
            <a:ext cx="633916" cy="613704"/>
          </a:xfrm>
          <a:custGeom>
            <a:avLst/>
            <a:gdLst/>
            <a:ahLst/>
            <a:cxnLst/>
            <a:rect l="l" t="t" r="r" b="b"/>
            <a:pathLst>
              <a:path w="633916" h="613704">
                <a:moveTo>
                  <a:pt x="0" y="0"/>
                </a:moveTo>
                <a:lnTo>
                  <a:pt x="633916" y="0"/>
                </a:lnTo>
                <a:lnTo>
                  <a:pt x="633916" y="613704"/>
                </a:lnTo>
                <a:lnTo>
                  <a:pt x="0" y="61370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8489"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470341" y="6143163"/>
            <a:ext cx="739857" cy="714837"/>
          </a:xfrm>
          <a:custGeom>
            <a:avLst/>
            <a:gdLst/>
            <a:ahLst/>
            <a:cxnLst/>
            <a:rect l="l" t="t" r="r" b="b"/>
            <a:pathLst>
              <a:path w="739857" h="714837">
                <a:moveTo>
                  <a:pt x="0" y="0"/>
                </a:moveTo>
                <a:lnTo>
                  <a:pt x="739856" y="0"/>
                </a:lnTo>
                <a:lnTo>
                  <a:pt x="739856" y="714837"/>
                </a:lnTo>
                <a:lnTo>
                  <a:pt x="0" y="71483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85990" t="-25997" r="-87891" b="-33367"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5171263" y="6187961"/>
            <a:ext cx="766009" cy="599147"/>
          </a:xfrm>
          <a:custGeom>
            <a:avLst/>
            <a:gdLst/>
            <a:ahLst/>
            <a:cxnLst/>
            <a:rect l="l" t="t" r="r" b="b"/>
            <a:pathLst>
              <a:path w="766009" h="599147">
                <a:moveTo>
                  <a:pt x="0" y="0"/>
                </a:moveTo>
                <a:lnTo>
                  <a:pt x="766009" y="0"/>
                </a:lnTo>
                <a:lnTo>
                  <a:pt x="766009" y="599147"/>
                </a:lnTo>
                <a:lnTo>
                  <a:pt x="0" y="59914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r="-2536"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8528209" y="6166198"/>
            <a:ext cx="691991" cy="642673"/>
          </a:xfrm>
          <a:custGeom>
            <a:avLst/>
            <a:gdLst/>
            <a:ahLst/>
            <a:cxnLst/>
            <a:rect l="l" t="t" r="r" b="b"/>
            <a:pathLst>
              <a:path w="691991" h="642673">
                <a:moveTo>
                  <a:pt x="0" y="0"/>
                </a:moveTo>
                <a:lnTo>
                  <a:pt x="691991" y="0"/>
                </a:lnTo>
                <a:lnTo>
                  <a:pt x="691991" y="642673"/>
                </a:lnTo>
                <a:lnTo>
                  <a:pt x="0" y="64267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4807" r="-12052"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6699272" y="6219015"/>
            <a:ext cx="1068333" cy="537040"/>
          </a:xfrm>
          <a:custGeom>
            <a:avLst/>
            <a:gdLst/>
            <a:ahLst/>
            <a:cxnLst/>
            <a:rect l="l" t="t" r="r" b="b"/>
            <a:pathLst>
              <a:path w="1068333" h="537040">
                <a:moveTo>
                  <a:pt x="0" y="0"/>
                </a:moveTo>
                <a:lnTo>
                  <a:pt x="1068333" y="0"/>
                </a:lnTo>
                <a:lnTo>
                  <a:pt x="1068333" y="537040"/>
                </a:lnTo>
                <a:lnTo>
                  <a:pt x="0" y="53704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b="-14810"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3040700" y="6296177"/>
            <a:ext cx="1368563" cy="512694"/>
          </a:xfrm>
          <a:custGeom>
            <a:avLst/>
            <a:gdLst/>
            <a:ahLst/>
            <a:cxnLst/>
            <a:rect l="l" t="t" r="r" b="b"/>
            <a:pathLst>
              <a:path w="1368563" h="512694">
                <a:moveTo>
                  <a:pt x="0" y="0"/>
                </a:moveTo>
                <a:lnTo>
                  <a:pt x="1368563" y="0"/>
                </a:lnTo>
                <a:lnTo>
                  <a:pt x="1368563" y="512694"/>
                </a:lnTo>
                <a:lnTo>
                  <a:pt x="0" y="51269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4398575" y="343753"/>
            <a:ext cx="1108850" cy="1097259"/>
          </a:xfrm>
          <a:custGeom>
            <a:avLst/>
            <a:gdLst/>
            <a:ahLst/>
            <a:cxnLst/>
            <a:rect l="l" t="t" r="r" b="b"/>
            <a:pathLst>
              <a:path w="1108850" h="1097259">
                <a:moveTo>
                  <a:pt x="0" y="0"/>
                </a:moveTo>
                <a:lnTo>
                  <a:pt x="1108850" y="0"/>
                </a:lnTo>
                <a:lnTo>
                  <a:pt x="1108850" y="1097259"/>
                </a:lnTo>
                <a:lnTo>
                  <a:pt x="0" y="109725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540681"/>
            <a:ext cx="9906000" cy="339390"/>
            <a:chOff x="0" y="0"/>
            <a:chExt cx="3913481" cy="1340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913482" cy="134080"/>
            </a:xfrm>
            <a:custGeom>
              <a:avLst/>
              <a:gdLst/>
              <a:ahLst/>
              <a:cxnLst/>
              <a:rect l="l" t="t" r="r" b="b"/>
              <a:pathLst>
                <a:path w="3913482" h="134080">
                  <a:moveTo>
                    <a:pt x="0" y="0"/>
                  </a:moveTo>
                  <a:lnTo>
                    <a:pt x="3913482" y="0"/>
                  </a:lnTo>
                  <a:lnTo>
                    <a:pt x="3913482" y="134080"/>
                  </a:lnTo>
                  <a:lnTo>
                    <a:pt x="0" y="134080"/>
                  </a:lnTo>
                  <a:close/>
                </a:path>
              </a:pathLst>
            </a:custGeom>
            <a:solidFill>
              <a:srgbClr val="CF823B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913481" cy="1721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1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027645" y="1398384"/>
            <a:ext cx="1850710" cy="625704"/>
            <a:chOff x="0" y="0"/>
            <a:chExt cx="2467613" cy="83427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67614" cy="834271"/>
            </a:xfrm>
            <a:custGeom>
              <a:avLst/>
              <a:gdLst/>
              <a:ahLst/>
              <a:cxnLst/>
              <a:rect l="l" t="t" r="r" b="b"/>
              <a:pathLst>
                <a:path w="2467614" h="834271">
                  <a:moveTo>
                    <a:pt x="0" y="0"/>
                  </a:moveTo>
                  <a:lnTo>
                    <a:pt x="2467614" y="0"/>
                  </a:lnTo>
                  <a:lnTo>
                    <a:pt x="2467614" y="834271"/>
                  </a:lnTo>
                  <a:lnTo>
                    <a:pt x="0" y="83427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467613" cy="872371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4108"/>
                </a:lnSpc>
              </a:pPr>
              <a:r>
                <a:rPr lang="en-US" sz="3200">
                  <a:solidFill>
                    <a:srgbClr val="156082"/>
                  </a:solidFill>
                  <a:latin typeface="Bree Serif"/>
                  <a:ea typeface="Bree Serif"/>
                  <a:cs typeface="Bree Serif"/>
                  <a:sym typeface="Bree Serif"/>
                </a:rPr>
                <a:t>ATENÇÃO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861060" y="2297613"/>
            <a:ext cx="8183880" cy="2828338"/>
            <a:chOff x="0" y="0"/>
            <a:chExt cx="10911840" cy="377111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911840" cy="3771117"/>
            </a:xfrm>
            <a:custGeom>
              <a:avLst/>
              <a:gdLst/>
              <a:ahLst/>
              <a:cxnLst/>
              <a:rect l="l" t="t" r="r" b="b"/>
              <a:pathLst>
                <a:path w="10911840" h="3771117">
                  <a:moveTo>
                    <a:pt x="0" y="0"/>
                  </a:moveTo>
                  <a:lnTo>
                    <a:pt x="10911840" y="0"/>
                  </a:lnTo>
                  <a:lnTo>
                    <a:pt x="10911840" y="3771117"/>
                  </a:lnTo>
                  <a:lnTo>
                    <a:pt x="0" y="377111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85725"/>
              <a:ext cx="10911840" cy="3856842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just">
                <a:lnSpc>
                  <a:spcPts val="2699"/>
                </a:lnSpc>
              </a:pPr>
              <a:endParaRPr dirty="0"/>
            </a:p>
            <a:p>
              <a:pPr marL="217170" lvl="1" indent="-108585" algn="just">
                <a:lnSpc>
                  <a:spcPts val="2699"/>
                </a:lnSpc>
                <a:buFont typeface="Arial"/>
                <a:buChar char="•"/>
              </a:pPr>
              <a:r>
                <a:rPr lang="en-US" sz="1800" spc="17" dirty="0" err="1">
                  <a:solidFill>
                    <a:srgbClr val="156082"/>
                  </a:solidFill>
                  <a:latin typeface="Arial"/>
                  <a:ea typeface="Arial"/>
                  <a:cs typeface="Arial"/>
                  <a:sym typeface="Arial"/>
                </a:rPr>
                <a:t>Dêem</a:t>
              </a:r>
              <a:r>
                <a:rPr lang="en-US" sz="1800" spc="17" dirty="0">
                  <a:solidFill>
                    <a:srgbClr val="156082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1800" spc="17" dirty="0" err="1">
                  <a:solidFill>
                    <a:srgbClr val="156082"/>
                  </a:solidFill>
                  <a:latin typeface="Arial"/>
                  <a:ea typeface="Arial"/>
                  <a:cs typeface="Arial"/>
                  <a:sym typeface="Arial"/>
                </a:rPr>
                <a:t>ênfase</a:t>
              </a:r>
              <a:r>
                <a:rPr lang="en-US" sz="1800" spc="17" dirty="0">
                  <a:solidFill>
                    <a:srgbClr val="156082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1800" spc="17" dirty="0" err="1">
                  <a:solidFill>
                    <a:srgbClr val="156082"/>
                  </a:solidFill>
                  <a:latin typeface="Arial"/>
                  <a:ea typeface="Arial"/>
                  <a:cs typeface="Arial"/>
                  <a:sym typeface="Arial"/>
                </a:rPr>
                <a:t>na</a:t>
              </a:r>
              <a:r>
                <a:rPr lang="en-US" sz="1800" spc="17" dirty="0">
                  <a:solidFill>
                    <a:srgbClr val="156082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1800" spc="17" dirty="0" err="1">
                  <a:solidFill>
                    <a:srgbClr val="156082"/>
                  </a:solidFill>
                  <a:latin typeface="Arial"/>
                  <a:ea typeface="Arial"/>
                  <a:cs typeface="Arial"/>
                  <a:sym typeface="Arial"/>
                </a:rPr>
                <a:t>apresentação</a:t>
              </a:r>
              <a:r>
                <a:rPr lang="en-US" sz="1800" spc="17" dirty="0">
                  <a:solidFill>
                    <a:srgbClr val="156082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1800" spc="17" dirty="0" err="1">
                  <a:solidFill>
                    <a:srgbClr val="156082"/>
                  </a:solidFill>
                  <a:latin typeface="Arial"/>
                  <a:ea typeface="Arial"/>
                  <a:cs typeface="Arial"/>
                  <a:sym typeface="Arial"/>
                </a:rPr>
                <a:t>nos</a:t>
              </a:r>
              <a:r>
                <a:rPr lang="en-US" sz="1800" spc="17" dirty="0">
                  <a:solidFill>
                    <a:srgbClr val="156082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1800" spc="17" dirty="0" err="1">
                  <a:solidFill>
                    <a:srgbClr val="156082"/>
                  </a:solidFill>
                  <a:latin typeface="Arial"/>
                  <a:ea typeface="Arial"/>
                  <a:cs typeface="Arial"/>
                  <a:sym typeface="Arial"/>
                </a:rPr>
                <a:t>principais</a:t>
              </a:r>
              <a:r>
                <a:rPr lang="en-US" sz="1800" spc="17" dirty="0">
                  <a:solidFill>
                    <a:srgbClr val="156082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1800" spc="17" dirty="0" err="1">
                  <a:solidFill>
                    <a:srgbClr val="156082"/>
                  </a:solidFill>
                  <a:latin typeface="Arial"/>
                  <a:ea typeface="Arial"/>
                  <a:cs typeface="Arial"/>
                  <a:sym typeface="Arial"/>
                </a:rPr>
                <a:t>pontos</a:t>
              </a:r>
              <a:r>
                <a:rPr lang="en-US" sz="1800" spc="17" dirty="0">
                  <a:solidFill>
                    <a:srgbClr val="156082"/>
                  </a:solidFill>
                  <a:latin typeface="Arial"/>
                  <a:ea typeface="Arial"/>
                  <a:cs typeface="Arial"/>
                  <a:sym typeface="Arial"/>
                </a:rPr>
                <a:t> de </a:t>
              </a:r>
              <a:r>
                <a:rPr lang="en-US" sz="1800" spc="17" dirty="0" err="1">
                  <a:solidFill>
                    <a:srgbClr val="156082"/>
                  </a:solidFill>
                  <a:latin typeface="Arial"/>
                  <a:ea typeface="Arial"/>
                  <a:cs typeface="Arial"/>
                  <a:sym typeface="Arial"/>
                </a:rPr>
                <a:t>sua</a:t>
              </a:r>
              <a:r>
                <a:rPr lang="en-US" sz="1800" spc="17" dirty="0">
                  <a:solidFill>
                    <a:srgbClr val="156082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1800" spc="17" dirty="0" err="1">
                  <a:solidFill>
                    <a:srgbClr val="156082"/>
                  </a:solidFill>
                  <a:latin typeface="Arial"/>
                  <a:ea typeface="Arial"/>
                  <a:cs typeface="Arial"/>
                  <a:sym typeface="Arial"/>
                </a:rPr>
                <a:t>pesquisa</a:t>
              </a:r>
              <a:r>
                <a:rPr lang="en-US" sz="1800" spc="17" dirty="0">
                  <a:solidFill>
                    <a:srgbClr val="156082"/>
                  </a:solidFill>
                  <a:latin typeface="Arial"/>
                  <a:ea typeface="Arial"/>
                  <a:cs typeface="Arial"/>
                  <a:sym typeface="Arial"/>
                </a:rPr>
                <a:t>, </a:t>
              </a:r>
              <a:r>
                <a:rPr lang="en-US" sz="1800" spc="17" dirty="0" err="1">
                  <a:solidFill>
                    <a:srgbClr val="156082"/>
                  </a:solidFill>
                  <a:latin typeface="Arial"/>
                  <a:ea typeface="Arial"/>
                  <a:cs typeface="Arial"/>
                  <a:sym typeface="Arial"/>
                </a:rPr>
                <a:t>sem</a:t>
              </a:r>
              <a:r>
                <a:rPr lang="en-US" sz="1800" spc="17" dirty="0">
                  <a:solidFill>
                    <a:srgbClr val="156082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1800" spc="17" dirty="0" err="1">
                  <a:solidFill>
                    <a:srgbClr val="156082"/>
                  </a:solidFill>
                  <a:latin typeface="Arial"/>
                  <a:ea typeface="Arial"/>
                  <a:cs typeface="Arial"/>
                  <a:sym typeface="Arial"/>
                </a:rPr>
                <a:t>textos</a:t>
              </a:r>
              <a:r>
                <a:rPr lang="en-US" sz="1800" spc="17" dirty="0">
                  <a:solidFill>
                    <a:srgbClr val="156082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1800" spc="17" dirty="0" err="1">
                  <a:solidFill>
                    <a:srgbClr val="156082"/>
                  </a:solidFill>
                  <a:latin typeface="Arial"/>
                  <a:ea typeface="Arial"/>
                  <a:cs typeface="Arial"/>
                  <a:sym typeface="Arial"/>
                </a:rPr>
                <a:t>longos</a:t>
              </a:r>
              <a:r>
                <a:rPr lang="en-US" sz="1800" spc="17" dirty="0">
                  <a:solidFill>
                    <a:srgbClr val="156082"/>
                  </a:solidFill>
                  <a:latin typeface="Arial"/>
                  <a:ea typeface="Arial"/>
                  <a:cs typeface="Arial"/>
                  <a:sym typeface="Arial"/>
                </a:rPr>
                <a:t>, com </a:t>
              </a:r>
              <a:r>
                <a:rPr lang="en-US" sz="1800" spc="17" dirty="0" err="1">
                  <a:solidFill>
                    <a:srgbClr val="156082"/>
                  </a:solidFill>
                  <a:latin typeface="Arial"/>
                  <a:ea typeface="Arial"/>
                  <a:cs typeface="Arial"/>
                  <a:sym typeface="Arial"/>
                </a:rPr>
                <a:t>fontes</a:t>
              </a:r>
              <a:r>
                <a:rPr lang="en-US" sz="1800" spc="17" dirty="0">
                  <a:solidFill>
                    <a:srgbClr val="156082"/>
                  </a:solidFill>
                  <a:latin typeface="Arial"/>
                  <a:ea typeface="Arial"/>
                  <a:cs typeface="Arial"/>
                  <a:sym typeface="Arial"/>
                </a:rPr>
                <a:t> e/</a:t>
              </a:r>
              <a:r>
                <a:rPr lang="en-US" sz="1800" spc="17" dirty="0" err="1">
                  <a:solidFill>
                    <a:srgbClr val="156082"/>
                  </a:solidFill>
                  <a:latin typeface="Arial"/>
                  <a:ea typeface="Arial"/>
                  <a:cs typeface="Arial"/>
                  <a:sym typeface="Arial"/>
                </a:rPr>
                <a:t>ou</a:t>
              </a:r>
              <a:r>
                <a:rPr lang="en-US" sz="1800" spc="17" dirty="0">
                  <a:solidFill>
                    <a:srgbClr val="156082"/>
                  </a:solidFill>
                  <a:latin typeface="Arial"/>
                  <a:ea typeface="Arial"/>
                  <a:cs typeface="Arial"/>
                  <a:sym typeface="Arial"/>
                </a:rPr>
                <a:t> imagens que </a:t>
              </a:r>
              <a:r>
                <a:rPr lang="en-US" sz="1800" spc="17" dirty="0" err="1">
                  <a:solidFill>
                    <a:srgbClr val="156082"/>
                  </a:solidFill>
                  <a:latin typeface="Arial"/>
                  <a:ea typeface="Arial"/>
                  <a:cs typeface="Arial"/>
                  <a:sym typeface="Arial"/>
                </a:rPr>
                <a:t>valorizem</a:t>
              </a:r>
              <a:r>
                <a:rPr lang="en-US" sz="1800" spc="17" dirty="0">
                  <a:solidFill>
                    <a:srgbClr val="156082"/>
                  </a:solidFill>
                  <a:latin typeface="Arial"/>
                  <a:ea typeface="Arial"/>
                  <a:cs typeface="Arial"/>
                  <a:sym typeface="Arial"/>
                </a:rPr>
                <a:t> as </a:t>
              </a:r>
              <a:r>
                <a:rPr lang="en-US" sz="1800" spc="17" dirty="0" err="1">
                  <a:solidFill>
                    <a:srgbClr val="156082"/>
                  </a:solidFill>
                  <a:latin typeface="Arial"/>
                  <a:ea typeface="Arial"/>
                  <a:cs typeface="Arial"/>
                  <a:sym typeface="Arial"/>
                </a:rPr>
                <a:t>informações</a:t>
              </a:r>
              <a:r>
                <a:rPr lang="en-US" sz="1800" spc="17" dirty="0">
                  <a:solidFill>
                    <a:srgbClr val="156082"/>
                  </a:solidFill>
                  <a:latin typeface="Arial"/>
                  <a:ea typeface="Arial"/>
                  <a:cs typeface="Arial"/>
                  <a:sym typeface="Arial"/>
                </a:rPr>
                <a:t> do </a:t>
              </a:r>
              <a:r>
                <a:rPr lang="en-US" sz="1800" spc="17" dirty="0" err="1">
                  <a:solidFill>
                    <a:srgbClr val="156082"/>
                  </a:solidFill>
                  <a:latin typeface="Arial"/>
                  <a:ea typeface="Arial"/>
                  <a:cs typeface="Arial"/>
                  <a:sym typeface="Arial"/>
                </a:rPr>
                <a:t>trabalho</a:t>
              </a:r>
              <a:r>
                <a:rPr lang="en-US" sz="1800" spc="17" dirty="0">
                  <a:solidFill>
                    <a:srgbClr val="156082"/>
                  </a:solidFill>
                  <a:latin typeface="Arial"/>
                  <a:ea typeface="Arial"/>
                  <a:cs typeface="Arial"/>
                  <a:sym typeface="Arial"/>
                </a:rPr>
                <a:t>.</a:t>
              </a:r>
            </a:p>
            <a:p>
              <a:pPr marL="217170" lvl="1" indent="-108585" algn="just">
                <a:lnSpc>
                  <a:spcPts val="2699"/>
                </a:lnSpc>
                <a:buFont typeface="Arial"/>
                <a:buChar char="•"/>
              </a:pPr>
              <a:r>
                <a:rPr lang="en-US" sz="1800" spc="17" dirty="0" err="1">
                  <a:solidFill>
                    <a:srgbClr val="156082"/>
                  </a:solidFill>
                  <a:latin typeface="Arial"/>
                  <a:ea typeface="Arial"/>
                  <a:cs typeface="Arial"/>
                  <a:sym typeface="Arial"/>
                </a:rPr>
                <a:t>Importante</a:t>
              </a:r>
              <a:r>
                <a:rPr lang="en-US" sz="1800" spc="17" dirty="0">
                  <a:solidFill>
                    <a:srgbClr val="156082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1800" spc="17" dirty="0" err="1">
                  <a:solidFill>
                    <a:srgbClr val="156082"/>
                  </a:solidFill>
                  <a:latin typeface="Arial"/>
                  <a:ea typeface="Arial"/>
                  <a:cs typeface="Arial"/>
                  <a:sym typeface="Arial"/>
                </a:rPr>
                <a:t>destacar</a:t>
              </a:r>
              <a:r>
                <a:rPr lang="en-US" sz="1800" spc="17" dirty="0">
                  <a:solidFill>
                    <a:srgbClr val="156082"/>
                  </a:solidFill>
                  <a:latin typeface="Arial"/>
                  <a:ea typeface="Arial"/>
                  <a:cs typeface="Arial"/>
                  <a:sym typeface="Arial"/>
                </a:rPr>
                <a:t> que para </a:t>
              </a:r>
              <a:r>
                <a:rPr lang="en-US" sz="1800" spc="17" dirty="0" err="1">
                  <a:solidFill>
                    <a:srgbClr val="156082"/>
                  </a:solidFill>
                  <a:latin typeface="Arial"/>
                  <a:ea typeface="Arial"/>
                  <a:cs typeface="Arial"/>
                  <a:sym typeface="Arial"/>
                </a:rPr>
                <a:t>cada</a:t>
              </a:r>
              <a:r>
                <a:rPr lang="en-US" sz="1800" spc="17" dirty="0">
                  <a:solidFill>
                    <a:srgbClr val="156082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1800" spc="17" dirty="0" err="1">
                  <a:solidFill>
                    <a:srgbClr val="156082"/>
                  </a:solidFill>
                  <a:latin typeface="Arial"/>
                  <a:ea typeface="Arial"/>
                  <a:cs typeface="Arial"/>
                  <a:sym typeface="Arial"/>
                </a:rPr>
                <a:t>trabalho</a:t>
              </a:r>
              <a:r>
                <a:rPr lang="en-US" sz="1800" spc="17" dirty="0">
                  <a:solidFill>
                    <a:srgbClr val="156082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1800" spc="17" dirty="0" err="1">
                  <a:solidFill>
                    <a:srgbClr val="156082"/>
                  </a:solidFill>
                  <a:latin typeface="Arial"/>
                  <a:ea typeface="Arial"/>
                  <a:cs typeface="Arial"/>
                  <a:sym typeface="Arial"/>
                </a:rPr>
                <a:t>serão</a:t>
              </a:r>
              <a:r>
                <a:rPr lang="en-US" sz="1800" spc="17" dirty="0">
                  <a:solidFill>
                    <a:srgbClr val="156082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1800" spc="17" dirty="0" err="1">
                  <a:solidFill>
                    <a:srgbClr val="156082"/>
                  </a:solidFill>
                  <a:latin typeface="Arial"/>
                  <a:ea typeface="Arial"/>
                  <a:cs typeface="Arial"/>
                  <a:sym typeface="Arial"/>
                </a:rPr>
                <a:t>destinados</a:t>
              </a:r>
              <a:r>
                <a:rPr lang="en-US" sz="1800" spc="17" dirty="0">
                  <a:solidFill>
                    <a:srgbClr val="156082"/>
                  </a:solidFill>
                  <a:latin typeface="Arial"/>
                  <a:ea typeface="Arial"/>
                  <a:cs typeface="Arial"/>
                  <a:sym typeface="Arial"/>
                </a:rPr>
                <a:t> 10 </a:t>
              </a:r>
              <a:r>
                <a:rPr lang="en-US" sz="1800" spc="17" dirty="0" err="1">
                  <a:solidFill>
                    <a:srgbClr val="156082"/>
                  </a:solidFill>
                  <a:latin typeface="Arial"/>
                  <a:ea typeface="Arial"/>
                  <a:cs typeface="Arial"/>
                  <a:sym typeface="Arial"/>
                </a:rPr>
                <a:t>minutos</a:t>
              </a:r>
              <a:r>
                <a:rPr lang="en-US" sz="1800" spc="17" dirty="0">
                  <a:solidFill>
                    <a:srgbClr val="156082"/>
                  </a:solidFill>
                  <a:latin typeface="Arial"/>
                  <a:ea typeface="Arial"/>
                  <a:cs typeface="Arial"/>
                  <a:sym typeface="Arial"/>
                </a:rPr>
                <a:t> de </a:t>
              </a:r>
              <a:r>
                <a:rPr lang="en-US" sz="1800" spc="17" dirty="0" err="1">
                  <a:solidFill>
                    <a:srgbClr val="156082"/>
                  </a:solidFill>
                  <a:latin typeface="Arial"/>
                  <a:ea typeface="Arial"/>
                  <a:cs typeface="Arial"/>
                  <a:sym typeface="Arial"/>
                </a:rPr>
                <a:t>apresentação</a:t>
              </a:r>
              <a:r>
                <a:rPr lang="en-US" sz="1800" spc="17" dirty="0">
                  <a:solidFill>
                    <a:srgbClr val="156082"/>
                  </a:solidFill>
                  <a:latin typeface="Arial"/>
                  <a:ea typeface="Arial"/>
                  <a:cs typeface="Arial"/>
                  <a:sym typeface="Arial"/>
                </a:rPr>
                <a:t> oral.</a:t>
              </a:r>
            </a:p>
            <a:p>
              <a:pPr marL="217170" lvl="1" indent="-108585" algn="just">
                <a:lnSpc>
                  <a:spcPts val="2699"/>
                </a:lnSpc>
                <a:buFont typeface="Arial"/>
                <a:buChar char="•"/>
              </a:pPr>
              <a:r>
                <a:rPr lang="en-US" sz="1800" spc="17" dirty="0" err="1">
                  <a:solidFill>
                    <a:srgbClr val="156082"/>
                  </a:solidFill>
                  <a:latin typeface="Arial"/>
                  <a:ea typeface="Arial"/>
                  <a:cs typeface="Arial"/>
                  <a:sym typeface="Arial"/>
                </a:rPr>
                <a:t>Atenção</a:t>
              </a:r>
              <a:r>
                <a:rPr lang="en-US" sz="1800" spc="17" dirty="0">
                  <a:solidFill>
                    <a:srgbClr val="156082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1800" spc="17" dirty="0" err="1">
                  <a:solidFill>
                    <a:srgbClr val="156082"/>
                  </a:solidFill>
                  <a:latin typeface="Arial"/>
                  <a:ea typeface="Arial"/>
                  <a:cs typeface="Arial"/>
                  <a:sym typeface="Arial"/>
                </a:rPr>
                <a:t>ao</a:t>
              </a:r>
              <a:r>
                <a:rPr lang="en-US" sz="1800" spc="17" dirty="0">
                  <a:solidFill>
                    <a:srgbClr val="156082"/>
                  </a:solidFill>
                  <a:latin typeface="Arial"/>
                  <a:ea typeface="Arial"/>
                  <a:cs typeface="Arial"/>
                  <a:sym typeface="Arial"/>
                </a:rPr>
                <a:t> tempo de </a:t>
              </a:r>
              <a:r>
                <a:rPr lang="en-US" sz="1800" spc="17" dirty="0" err="1">
                  <a:solidFill>
                    <a:srgbClr val="156082"/>
                  </a:solidFill>
                  <a:latin typeface="Arial"/>
                  <a:ea typeface="Arial"/>
                  <a:cs typeface="Arial"/>
                  <a:sym typeface="Arial"/>
                </a:rPr>
                <a:t>apresentação</a:t>
              </a:r>
              <a:r>
                <a:rPr lang="en-US" sz="1800" spc="17" dirty="0">
                  <a:solidFill>
                    <a:srgbClr val="156082"/>
                  </a:solidFill>
                  <a:latin typeface="Arial"/>
                  <a:ea typeface="Arial"/>
                  <a:cs typeface="Arial"/>
                  <a:sym typeface="Arial"/>
                </a:rPr>
                <a:t>, pois </a:t>
              </a:r>
              <a:r>
                <a:rPr lang="en-US" sz="1800" spc="17" dirty="0" err="1">
                  <a:solidFill>
                    <a:srgbClr val="156082"/>
                  </a:solidFill>
                  <a:latin typeface="Arial"/>
                  <a:ea typeface="Arial"/>
                  <a:cs typeface="Arial"/>
                  <a:sym typeface="Arial"/>
                </a:rPr>
                <a:t>após</a:t>
              </a:r>
              <a:r>
                <a:rPr lang="en-US" sz="1800" spc="17" dirty="0">
                  <a:solidFill>
                    <a:srgbClr val="156082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1800" spc="17" dirty="0" err="1">
                  <a:solidFill>
                    <a:srgbClr val="156082"/>
                  </a:solidFill>
                  <a:latin typeface="Arial"/>
                  <a:ea typeface="Arial"/>
                  <a:cs typeface="Arial"/>
                  <a:sym typeface="Arial"/>
                </a:rPr>
                <a:t>todas</a:t>
              </a:r>
              <a:r>
                <a:rPr lang="en-US" sz="1800" spc="17" dirty="0">
                  <a:solidFill>
                    <a:srgbClr val="156082"/>
                  </a:solidFill>
                  <a:latin typeface="Arial"/>
                  <a:ea typeface="Arial"/>
                  <a:cs typeface="Arial"/>
                  <a:sym typeface="Arial"/>
                </a:rPr>
                <a:t> as </a:t>
              </a:r>
              <a:r>
                <a:rPr lang="en-US" sz="1800" spc="17" dirty="0" err="1">
                  <a:solidFill>
                    <a:srgbClr val="156082"/>
                  </a:solidFill>
                  <a:latin typeface="Arial"/>
                  <a:ea typeface="Arial"/>
                  <a:cs typeface="Arial"/>
                  <a:sym typeface="Arial"/>
                </a:rPr>
                <a:t>apresentações</a:t>
              </a:r>
              <a:r>
                <a:rPr lang="en-US" sz="1800" spc="17" dirty="0">
                  <a:solidFill>
                    <a:srgbClr val="156082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1800" spc="17" dirty="0" err="1">
                  <a:solidFill>
                    <a:srgbClr val="156082"/>
                  </a:solidFill>
                  <a:latin typeface="Arial"/>
                  <a:ea typeface="Arial"/>
                  <a:cs typeface="Arial"/>
                  <a:sym typeface="Arial"/>
                </a:rPr>
                <a:t>realizaremos</a:t>
              </a:r>
              <a:r>
                <a:rPr lang="en-US" sz="1800" spc="17" dirty="0">
                  <a:solidFill>
                    <a:srgbClr val="156082"/>
                  </a:solidFill>
                  <a:latin typeface="Arial"/>
                  <a:ea typeface="Arial"/>
                  <a:cs typeface="Arial"/>
                  <a:sym typeface="Arial"/>
                </a:rPr>
                <a:t> a </a:t>
              </a:r>
              <a:r>
                <a:rPr lang="en-US" sz="1800" spc="17" dirty="0" err="1">
                  <a:solidFill>
                    <a:srgbClr val="156082"/>
                  </a:solidFill>
                  <a:latin typeface="Arial"/>
                  <a:ea typeface="Arial"/>
                  <a:cs typeface="Arial"/>
                  <a:sym typeface="Arial"/>
                </a:rPr>
                <a:t>discussão</a:t>
              </a:r>
              <a:r>
                <a:rPr lang="en-US" sz="1800" spc="17" dirty="0">
                  <a:solidFill>
                    <a:srgbClr val="156082"/>
                  </a:solidFill>
                  <a:latin typeface="Arial"/>
                  <a:ea typeface="Arial"/>
                  <a:cs typeface="Arial"/>
                  <a:sym typeface="Arial"/>
                </a:rPr>
                <a:t> dos </a:t>
              </a:r>
              <a:r>
                <a:rPr lang="en-US" sz="1800" spc="17" dirty="0" err="1">
                  <a:solidFill>
                    <a:srgbClr val="156082"/>
                  </a:solidFill>
                  <a:latin typeface="Arial"/>
                  <a:ea typeface="Arial"/>
                  <a:cs typeface="Arial"/>
                  <a:sym typeface="Arial"/>
                </a:rPr>
                <a:t>trabalhos</a:t>
              </a:r>
              <a:r>
                <a:rPr lang="en-US" sz="1800" spc="17" dirty="0">
                  <a:solidFill>
                    <a:srgbClr val="156082"/>
                  </a:solidFill>
                  <a:latin typeface="Arial"/>
                  <a:ea typeface="Arial"/>
                  <a:cs typeface="Arial"/>
                  <a:sym typeface="Arial"/>
                </a:rPr>
                <a:t>. 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0" y="6103446"/>
            <a:ext cx="9906000" cy="768622"/>
            <a:chOff x="0" y="0"/>
            <a:chExt cx="3913481" cy="30365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913482" cy="303653"/>
            </a:xfrm>
            <a:custGeom>
              <a:avLst/>
              <a:gdLst/>
              <a:ahLst/>
              <a:cxnLst/>
              <a:rect l="l" t="t" r="r" b="b"/>
              <a:pathLst>
                <a:path w="3913482" h="303653">
                  <a:moveTo>
                    <a:pt x="0" y="0"/>
                  </a:moveTo>
                  <a:lnTo>
                    <a:pt x="3913482" y="0"/>
                  </a:lnTo>
                  <a:lnTo>
                    <a:pt x="3913482" y="303653"/>
                  </a:lnTo>
                  <a:lnTo>
                    <a:pt x="0" y="303653"/>
                  </a:lnTo>
                  <a:close/>
                </a:path>
              </a:pathLst>
            </a:custGeom>
            <a:solidFill>
              <a:srgbClr val="A5A7A5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3913481" cy="3417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1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Freeform 14" descr="Uma imagem contendo tráfego, luz  Descrição gerada automaticamente"/>
          <p:cNvSpPr/>
          <p:nvPr/>
        </p:nvSpPr>
        <p:spPr>
          <a:xfrm>
            <a:off x="1757891" y="6244296"/>
            <a:ext cx="633916" cy="613704"/>
          </a:xfrm>
          <a:custGeom>
            <a:avLst/>
            <a:gdLst/>
            <a:ahLst/>
            <a:cxnLst/>
            <a:rect l="l" t="t" r="r" b="b"/>
            <a:pathLst>
              <a:path w="633916" h="613704">
                <a:moveTo>
                  <a:pt x="0" y="0"/>
                </a:moveTo>
                <a:lnTo>
                  <a:pt x="633916" y="0"/>
                </a:lnTo>
                <a:lnTo>
                  <a:pt x="633916" y="613704"/>
                </a:lnTo>
                <a:lnTo>
                  <a:pt x="0" y="61370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8489"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583448" y="6143163"/>
            <a:ext cx="739857" cy="714837"/>
          </a:xfrm>
          <a:custGeom>
            <a:avLst/>
            <a:gdLst/>
            <a:ahLst/>
            <a:cxnLst/>
            <a:rect l="l" t="t" r="r" b="b"/>
            <a:pathLst>
              <a:path w="739857" h="714837">
                <a:moveTo>
                  <a:pt x="0" y="0"/>
                </a:moveTo>
                <a:lnTo>
                  <a:pt x="739857" y="0"/>
                </a:lnTo>
                <a:lnTo>
                  <a:pt x="739857" y="714837"/>
                </a:lnTo>
                <a:lnTo>
                  <a:pt x="0" y="71483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85990" t="-25997" r="-87891" b="-33367"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5284370" y="6187961"/>
            <a:ext cx="766009" cy="599147"/>
          </a:xfrm>
          <a:custGeom>
            <a:avLst/>
            <a:gdLst/>
            <a:ahLst/>
            <a:cxnLst/>
            <a:rect l="l" t="t" r="r" b="b"/>
            <a:pathLst>
              <a:path w="766009" h="599147">
                <a:moveTo>
                  <a:pt x="0" y="0"/>
                </a:moveTo>
                <a:lnTo>
                  <a:pt x="766010" y="0"/>
                </a:lnTo>
                <a:lnTo>
                  <a:pt x="766010" y="599147"/>
                </a:lnTo>
                <a:lnTo>
                  <a:pt x="0" y="59914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r="-2536"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8641316" y="6166198"/>
            <a:ext cx="691991" cy="642673"/>
          </a:xfrm>
          <a:custGeom>
            <a:avLst/>
            <a:gdLst/>
            <a:ahLst/>
            <a:cxnLst/>
            <a:rect l="l" t="t" r="r" b="b"/>
            <a:pathLst>
              <a:path w="691991" h="642673">
                <a:moveTo>
                  <a:pt x="0" y="0"/>
                </a:moveTo>
                <a:lnTo>
                  <a:pt x="691991" y="0"/>
                </a:lnTo>
                <a:lnTo>
                  <a:pt x="691991" y="642673"/>
                </a:lnTo>
                <a:lnTo>
                  <a:pt x="0" y="64267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4807" r="-12052"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6812380" y="6219015"/>
            <a:ext cx="1068333" cy="537040"/>
          </a:xfrm>
          <a:custGeom>
            <a:avLst/>
            <a:gdLst/>
            <a:ahLst/>
            <a:cxnLst/>
            <a:rect l="l" t="t" r="r" b="b"/>
            <a:pathLst>
              <a:path w="1068333" h="537040">
                <a:moveTo>
                  <a:pt x="0" y="0"/>
                </a:moveTo>
                <a:lnTo>
                  <a:pt x="1068332" y="0"/>
                </a:lnTo>
                <a:lnTo>
                  <a:pt x="1068332" y="537040"/>
                </a:lnTo>
                <a:lnTo>
                  <a:pt x="0" y="53704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b="-14810"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3153807" y="6296177"/>
            <a:ext cx="1368563" cy="512694"/>
          </a:xfrm>
          <a:custGeom>
            <a:avLst/>
            <a:gdLst/>
            <a:ahLst/>
            <a:cxnLst/>
            <a:rect l="l" t="t" r="r" b="b"/>
            <a:pathLst>
              <a:path w="1368563" h="512694">
                <a:moveTo>
                  <a:pt x="0" y="0"/>
                </a:moveTo>
                <a:lnTo>
                  <a:pt x="1368563" y="0"/>
                </a:lnTo>
                <a:lnTo>
                  <a:pt x="1368563" y="512694"/>
                </a:lnTo>
                <a:lnTo>
                  <a:pt x="0" y="51269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4398575" y="343753"/>
            <a:ext cx="1108850" cy="1097259"/>
          </a:xfrm>
          <a:custGeom>
            <a:avLst/>
            <a:gdLst/>
            <a:ahLst/>
            <a:cxnLst/>
            <a:rect l="l" t="t" r="r" b="b"/>
            <a:pathLst>
              <a:path w="1108850" h="1097259">
                <a:moveTo>
                  <a:pt x="0" y="0"/>
                </a:moveTo>
                <a:lnTo>
                  <a:pt x="1108850" y="0"/>
                </a:lnTo>
                <a:lnTo>
                  <a:pt x="1108850" y="1097259"/>
                </a:lnTo>
                <a:lnTo>
                  <a:pt x="0" y="109725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540681"/>
            <a:ext cx="9906000" cy="339390"/>
            <a:chOff x="0" y="0"/>
            <a:chExt cx="3913481" cy="1340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913482" cy="134080"/>
            </a:xfrm>
            <a:custGeom>
              <a:avLst/>
              <a:gdLst/>
              <a:ahLst/>
              <a:cxnLst/>
              <a:rect l="l" t="t" r="r" b="b"/>
              <a:pathLst>
                <a:path w="3913482" h="134080">
                  <a:moveTo>
                    <a:pt x="0" y="0"/>
                  </a:moveTo>
                  <a:lnTo>
                    <a:pt x="3913482" y="0"/>
                  </a:lnTo>
                  <a:lnTo>
                    <a:pt x="3913482" y="134080"/>
                  </a:lnTo>
                  <a:lnTo>
                    <a:pt x="0" y="134080"/>
                  </a:lnTo>
                  <a:close/>
                </a:path>
              </a:pathLst>
            </a:custGeom>
            <a:solidFill>
              <a:srgbClr val="CF823B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913481" cy="1721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1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6103446"/>
            <a:ext cx="9906000" cy="768622"/>
            <a:chOff x="0" y="0"/>
            <a:chExt cx="3913481" cy="30365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913482" cy="303653"/>
            </a:xfrm>
            <a:custGeom>
              <a:avLst/>
              <a:gdLst/>
              <a:ahLst/>
              <a:cxnLst/>
              <a:rect l="l" t="t" r="r" b="b"/>
              <a:pathLst>
                <a:path w="3913482" h="303653">
                  <a:moveTo>
                    <a:pt x="0" y="0"/>
                  </a:moveTo>
                  <a:lnTo>
                    <a:pt x="3913482" y="0"/>
                  </a:lnTo>
                  <a:lnTo>
                    <a:pt x="3913482" y="303653"/>
                  </a:lnTo>
                  <a:lnTo>
                    <a:pt x="0" y="303653"/>
                  </a:lnTo>
                  <a:close/>
                </a:path>
              </a:pathLst>
            </a:custGeom>
            <a:solidFill>
              <a:srgbClr val="A5A7A5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3913481" cy="3417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1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 descr="Uma imagem contendo tráfego, luz  Descrição gerada automaticamente"/>
          <p:cNvSpPr/>
          <p:nvPr/>
        </p:nvSpPr>
        <p:spPr>
          <a:xfrm>
            <a:off x="1644784" y="6244296"/>
            <a:ext cx="633916" cy="613704"/>
          </a:xfrm>
          <a:custGeom>
            <a:avLst/>
            <a:gdLst/>
            <a:ahLst/>
            <a:cxnLst/>
            <a:rect l="l" t="t" r="r" b="b"/>
            <a:pathLst>
              <a:path w="633916" h="613704">
                <a:moveTo>
                  <a:pt x="0" y="0"/>
                </a:moveTo>
                <a:lnTo>
                  <a:pt x="633916" y="0"/>
                </a:lnTo>
                <a:lnTo>
                  <a:pt x="633916" y="613704"/>
                </a:lnTo>
                <a:lnTo>
                  <a:pt x="0" y="61370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8489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470341" y="6143163"/>
            <a:ext cx="739857" cy="714837"/>
          </a:xfrm>
          <a:custGeom>
            <a:avLst/>
            <a:gdLst/>
            <a:ahLst/>
            <a:cxnLst/>
            <a:rect l="l" t="t" r="r" b="b"/>
            <a:pathLst>
              <a:path w="739857" h="714837">
                <a:moveTo>
                  <a:pt x="0" y="0"/>
                </a:moveTo>
                <a:lnTo>
                  <a:pt x="739856" y="0"/>
                </a:lnTo>
                <a:lnTo>
                  <a:pt x="739856" y="714837"/>
                </a:lnTo>
                <a:lnTo>
                  <a:pt x="0" y="71483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85990" t="-25997" r="-87891" b="-33367"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5171263" y="6187961"/>
            <a:ext cx="766009" cy="599147"/>
          </a:xfrm>
          <a:custGeom>
            <a:avLst/>
            <a:gdLst/>
            <a:ahLst/>
            <a:cxnLst/>
            <a:rect l="l" t="t" r="r" b="b"/>
            <a:pathLst>
              <a:path w="766009" h="599147">
                <a:moveTo>
                  <a:pt x="0" y="0"/>
                </a:moveTo>
                <a:lnTo>
                  <a:pt x="766009" y="0"/>
                </a:lnTo>
                <a:lnTo>
                  <a:pt x="766009" y="599147"/>
                </a:lnTo>
                <a:lnTo>
                  <a:pt x="0" y="59914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r="-2536"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8528209" y="6166198"/>
            <a:ext cx="691991" cy="642673"/>
          </a:xfrm>
          <a:custGeom>
            <a:avLst/>
            <a:gdLst/>
            <a:ahLst/>
            <a:cxnLst/>
            <a:rect l="l" t="t" r="r" b="b"/>
            <a:pathLst>
              <a:path w="691991" h="642673">
                <a:moveTo>
                  <a:pt x="0" y="0"/>
                </a:moveTo>
                <a:lnTo>
                  <a:pt x="691991" y="0"/>
                </a:lnTo>
                <a:lnTo>
                  <a:pt x="691991" y="642673"/>
                </a:lnTo>
                <a:lnTo>
                  <a:pt x="0" y="64267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4807" r="-12052"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6699272" y="6219015"/>
            <a:ext cx="1068333" cy="537040"/>
          </a:xfrm>
          <a:custGeom>
            <a:avLst/>
            <a:gdLst/>
            <a:ahLst/>
            <a:cxnLst/>
            <a:rect l="l" t="t" r="r" b="b"/>
            <a:pathLst>
              <a:path w="1068333" h="537040">
                <a:moveTo>
                  <a:pt x="0" y="0"/>
                </a:moveTo>
                <a:lnTo>
                  <a:pt x="1068333" y="0"/>
                </a:lnTo>
                <a:lnTo>
                  <a:pt x="1068333" y="537040"/>
                </a:lnTo>
                <a:lnTo>
                  <a:pt x="0" y="53704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b="-14810"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3040700" y="6296177"/>
            <a:ext cx="1368563" cy="512694"/>
          </a:xfrm>
          <a:custGeom>
            <a:avLst/>
            <a:gdLst/>
            <a:ahLst/>
            <a:cxnLst/>
            <a:rect l="l" t="t" r="r" b="b"/>
            <a:pathLst>
              <a:path w="1368563" h="512694">
                <a:moveTo>
                  <a:pt x="0" y="0"/>
                </a:moveTo>
                <a:lnTo>
                  <a:pt x="1368563" y="0"/>
                </a:lnTo>
                <a:lnTo>
                  <a:pt x="1368563" y="512694"/>
                </a:lnTo>
                <a:lnTo>
                  <a:pt x="0" y="51269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4398575" y="343753"/>
            <a:ext cx="1108850" cy="1097259"/>
          </a:xfrm>
          <a:custGeom>
            <a:avLst/>
            <a:gdLst/>
            <a:ahLst/>
            <a:cxnLst/>
            <a:rect l="l" t="t" r="r" b="b"/>
            <a:pathLst>
              <a:path w="1108850" h="1097259">
                <a:moveTo>
                  <a:pt x="0" y="0"/>
                </a:moveTo>
                <a:lnTo>
                  <a:pt x="1108850" y="0"/>
                </a:lnTo>
                <a:lnTo>
                  <a:pt x="1108850" y="1097259"/>
                </a:lnTo>
                <a:lnTo>
                  <a:pt x="0" y="109725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87</Words>
  <Application>Microsoft Office PowerPoint</Application>
  <PresentationFormat>Papel A4 (210 x 297 mm)</PresentationFormat>
  <Paragraphs>18</Paragraphs>
  <Slides>4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9" baseType="lpstr">
      <vt:lpstr>Arimo Bold</vt:lpstr>
      <vt:lpstr>Bree Serif</vt:lpstr>
      <vt:lpstr>Arial</vt:lpstr>
      <vt:lpstr>Calibri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modelo slide</dc:title>
  <dc:creator>Aniele Assis</dc:creator>
  <cp:lastModifiedBy>Edgar Lopes Banhesse</cp:lastModifiedBy>
  <cp:revision>4</cp:revision>
  <dcterms:created xsi:type="dcterms:W3CDTF">2006-08-16T00:00:00Z</dcterms:created>
  <dcterms:modified xsi:type="dcterms:W3CDTF">2025-02-25T12:20:05Z</dcterms:modified>
  <dc:identifier>DAGeK_GBdsE</dc:identifier>
</cp:coreProperties>
</file>