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32397700" cy="43192700"/>
  <p:notesSz cx="6858000" cy="9144000"/>
  <p:embeddedFontLst>
    <p:embeddedFont>
      <p:font typeface="Arial Bold" panose="020B0604020202020204" charset="0"/>
      <p:regular r:id="rId3"/>
    </p:embeddedFont>
    <p:embeddedFont>
      <p:font typeface="Arimo" panose="020B0604020202020204" charset="0"/>
      <p:regular r:id="rId4"/>
    </p:embeddedFont>
    <p:embeddedFont>
      <p:font typeface="Bree Serif" panose="020B0604020202020204" charset="0"/>
      <p:regular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24" d="100"/>
          <a:sy n="24" d="100"/>
        </p:scale>
        <p:origin x="3940" y="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3.fntdata"/><Relationship Id="rId4" Type="http://schemas.openxmlformats.org/officeDocument/2006/relationships/font" Target="fonts/font2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1118924"/>
            <a:ext cx="32400000" cy="2121076"/>
            <a:chOff x="0" y="0"/>
            <a:chExt cx="3913481" cy="25619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913482" cy="256197"/>
            </a:xfrm>
            <a:custGeom>
              <a:avLst/>
              <a:gdLst/>
              <a:ahLst/>
              <a:cxnLst/>
              <a:rect l="l" t="t" r="r" b="b"/>
              <a:pathLst>
                <a:path w="3913482" h="256197">
                  <a:moveTo>
                    <a:pt x="0" y="0"/>
                  </a:moveTo>
                  <a:lnTo>
                    <a:pt x="3913482" y="0"/>
                  </a:lnTo>
                  <a:lnTo>
                    <a:pt x="3913482" y="256197"/>
                  </a:lnTo>
                  <a:lnTo>
                    <a:pt x="0" y="256197"/>
                  </a:lnTo>
                  <a:close/>
                </a:path>
              </a:pathLst>
            </a:custGeom>
            <a:solidFill>
              <a:srgbClr val="CF823B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3913481" cy="29429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819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13741448" y="528722"/>
            <a:ext cx="4917103" cy="4865705"/>
          </a:xfrm>
          <a:custGeom>
            <a:avLst/>
            <a:gdLst/>
            <a:ahLst/>
            <a:cxnLst/>
            <a:rect l="l" t="t" r="r" b="b"/>
            <a:pathLst>
              <a:path w="4917103" h="4865705">
                <a:moveTo>
                  <a:pt x="0" y="0"/>
                </a:moveTo>
                <a:lnTo>
                  <a:pt x="4917104" y="0"/>
                </a:lnTo>
                <a:lnTo>
                  <a:pt x="4917104" y="4865705"/>
                </a:lnTo>
                <a:lnTo>
                  <a:pt x="0" y="486570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grpSp>
        <p:nvGrpSpPr>
          <p:cNvPr id="6" name="Group 6"/>
          <p:cNvGrpSpPr/>
          <p:nvPr/>
        </p:nvGrpSpPr>
        <p:grpSpPr>
          <a:xfrm>
            <a:off x="0" y="40320000"/>
            <a:ext cx="32400000" cy="2880000"/>
            <a:chOff x="0" y="0"/>
            <a:chExt cx="3913481" cy="347865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3913482" cy="347865"/>
            </a:xfrm>
            <a:custGeom>
              <a:avLst/>
              <a:gdLst/>
              <a:ahLst/>
              <a:cxnLst/>
              <a:rect l="l" t="t" r="r" b="b"/>
              <a:pathLst>
                <a:path w="3913482" h="347865">
                  <a:moveTo>
                    <a:pt x="0" y="0"/>
                  </a:moveTo>
                  <a:lnTo>
                    <a:pt x="3913482" y="0"/>
                  </a:lnTo>
                  <a:lnTo>
                    <a:pt x="3913482" y="347865"/>
                  </a:lnTo>
                  <a:lnTo>
                    <a:pt x="0" y="347865"/>
                  </a:lnTo>
                  <a:close/>
                </a:path>
              </a:pathLst>
            </a:custGeom>
            <a:solidFill>
              <a:srgbClr val="A5A7A5"/>
            </a:solidFill>
          </p:spPr>
        </p:sp>
        <p:sp>
          <p:nvSpPr>
            <p:cNvPr id="8" name="TextBox 8"/>
            <p:cNvSpPr txBox="1"/>
            <p:nvPr/>
          </p:nvSpPr>
          <p:spPr>
            <a:xfrm>
              <a:off x="0" y="-38100"/>
              <a:ext cx="3913481" cy="385965"/>
            </a:xfrm>
            <a:prstGeom prst="rect">
              <a:avLst/>
            </a:prstGeom>
          </p:spPr>
          <p:txBody>
            <a:bodyPr lIns="85394" tIns="85394" rIns="85394" bIns="85394" rtlCol="0" anchor="ctr"/>
            <a:lstStyle/>
            <a:p>
              <a:pPr algn="ctr">
                <a:lnSpc>
                  <a:spcPts val="181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9" name="Freeform 9" descr="Uma imagem contendo tráfego, luz  Descrição gerada automaticamente"/>
          <p:cNvSpPr/>
          <p:nvPr/>
        </p:nvSpPr>
        <p:spPr>
          <a:xfrm>
            <a:off x="4950529" y="40485528"/>
            <a:ext cx="3037107" cy="2880000"/>
          </a:xfrm>
          <a:custGeom>
            <a:avLst/>
            <a:gdLst/>
            <a:ahLst/>
            <a:cxnLst/>
            <a:rect l="l" t="t" r="r" b="b"/>
            <a:pathLst>
              <a:path w="3037107" h="2880000">
                <a:moveTo>
                  <a:pt x="0" y="0"/>
                </a:moveTo>
                <a:lnTo>
                  <a:pt x="3037107" y="0"/>
                </a:lnTo>
                <a:lnTo>
                  <a:pt x="3037107" y="2880000"/>
                </a:lnTo>
                <a:lnTo>
                  <a:pt x="0" y="288000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55970" t="-234" b="-234"/>
            </a:stretch>
          </a:blipFill>
        </p:spPr>
      </p:sp>
      <p:sp>
        <p:nvSpPr>
          <p:cNvPr id="10" name="Freeform 10"/>
          <p:cNvSpPr/>
          <p:nvPr/>
        </p:nvSpPr>
        <p:spPr>
          <a:xfrm>
            <a:off x="1538364" y="40543392"/>
            <a:ext cx="2419882" cy="2880000"/>
          </a:xfrm>
          <a:custGeom>
            <a:avLst/>
            <a:gdLst/>
            <a:ahLst/>
            <a:cxnLst/>
            <a:rect l="l" t="t" r="r" b="b"/>
            <a:pathLst>
              <a:path w="2419882" h="2880000">
                <a:moveTo>
                  <a:pt x="0" y="0"/>
                </a:moveTo>
                <a:lnTo>
                  <a:pt x="2419883" y="0"/>
                </a:lnTo>
                <a:lnTo>
                  <a:pt x="2419883" y="2880000"/>
                </a:lnTo>
                <a:lnTo>
                  <a:pt x="0" y="288000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85990" t="-20954" r="-87891" b="-8422"/>
            </a:stretch>
          </a:blipFill>
        </p:spPr>
      </p:sp>
      <p:sp>
        <p:nvSpPr>
          <p:cNvPr id="11" name="Freeform 11"/>
          <p:cNvSpPr/>
          <p:nvPr/>
        </p:nvSpPr>
        <p:spPr>
          <a:xfrm>
            <a:off x="16237842" y="40320000"/>
            <a:ext cx="3520012" cy="2880000"/>
          </a:xfrm>
          <a:custGeom>
            <a:avLst/>
            <a:gdLst/>
            <a:ahLst/>
            <a:cxnLst/>
            <a:rect l="l" t="t" r="r" b="b"/>
            <a:pathLst>
              <a:path w="3520012" h="2880000">
                <a:moveTo>
                  <a:pt x="0" y="0"/>
                </a:moveTo>
                <a:lnTo>
                  <a:pt x="3520012" y="0"/>
                </a:lnTo>
                <a:lnTo>
                  <a:pt x="3520012" y="2880000"/>
                </a:lnTo>
                <a:lnTo>
                  <a:pt x="0" y="2880000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4667" r="-2589"/>
            </a:stretch>
          </a:blipFill>
        </p:spPr>
      </p:sp>
      <p:sp>
        <p:nvSpPr>
          <p:cNvPr id="12" name="Freeform 12"/>
          <p:cNvSpPr/>
          <p:nvPr/>
        </p:nvSpPr>
        <p:spPr>
          <a:xfrm>
            <a:off x="27315359" y="40320000"/>
            <a:ext cx="3458351" cy="2880000"/>
          </a:xfrm>
          <a:custGeom>
            <a:avLst/>
            <a:gdLst/>
            <a:ahLst/>
            <a:cxnLst/>
            <a:rect l="l" t="t" r="r" b="b"/>
            <a:pathLst>
              <a:path w="3458351" h="2880000">
                <a:moveTo>
                  <a:pt x="0" y="0"/>
                </a:moveTo>
                <a:lnTo>
                  <a:pt x="3458351" y="0"/>
                </a:lnTo>
                <a:lnTo>
                  <a:pt x="3458351" y="2880000"/>
                </a:lnTo>
                <a:lnTo>
                  <a:pt x="0" y="2880000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-8668" r="-5083"/>
            </a:stretch>
          </a:blipFill>
        </p:spPr>
      </p:sp>
      <p:sp>
        <p:nvSpPr>
          <p:cNvPr id="13" name="Freeform 13"/>
          <p:cNvSpPr/>
          <p:nvPr/>
        </p:nvSpPr>
        <p:spPr>
          <a:xfrm>
            <a:off x="20838529" y="40543392"/>
            <a:ext cx="5646704" cy="2880000"/>
          </a:xfrm>
          <a:custGeom>
            <a:avLst/>
            <a:gdLst/>
            <a:ahLst/>
            <a:cxnLst/>
            <a:rect l="l" t="t" r="r" b="b"/>
            <a:pathLst>
              <a:path w="5646704" h="2880000">
                <a:moveTo>
                  <a:pt x="0" y="0"/>
                </a:moveTo>
                <a:lnTo>
                  <a:pt x="5646704" y="0"/>
                </a:lnTo>
                <a:lnTo>
                  <a:pt x="5646704" y="2880000"/>
                </a:lnTo>
                <a:lnTo>
                  <a:pt x="0" y="2880000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t="-8321" b="-4836"/>
            </a:stretch>
          </a:blipFill>
        </p:spPr>
      </p:sp>
      <p:sp>
        <p:nvSpPr>
          <p:cNvPr id="14" name="Freeform 14"/>
          <p:cNvSpPr/>
          <p:nvPr/>
        </p:nvSpPr>
        <p:spPr>
          <a:xfrm>
            <a:off x="9657354" y="40320000"/>
            <a:ext cx="6254646" cy="2880000"/>
          </a:xfrm>
          <a:custGeom>
            <a:avLst/>
            <a:gdLst/>
            <a:ahLst/>
            <a:cxnLst/>
            <a:rect l="l" t="t" r="r" b="b"/>
            <a:pathLst>
              <a:path w="6254646" h="2880000">
                <a:moveTo>
                  <a:pt x="0" y="0"/>
                </a:moveTo>
                <a:lnTo>
                  <a:pt x="6254646" y="0"/>
                </a:lnTo>
                <a:lnTo>
                  <a:pt x="6254646" y="2880000"/>
                </a:lnTo>
                <a:lnTo>
                  <a:pt x="0" y="2880000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-26401" t="-1419" b="-1419"/>
            </a:stretch>
          </a:blipFill>
        </p:spPr>
      </p:sp>
      <p:grpSp>
        <p:nvGrpSpPr>
          <p:cNvPr id="15" name="Group 15"/>
          <p:cNvGrpSpPr/>
          <p:nvPr/>
        </p:nvGrpSpPr>
        <p:grpSpPr>
          <a:xfrm>
            <a:off x="9599392" y="6823661"/>
            <a:ext cx="13201215" cy="1757493"/>
            <a:chOff x="0" y="0"/>
            <a:chExt cx="8899283" cy="1184772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8899282" cy="1184772"/>
            </a:xfrm>
            <a:custGeom>
              <a:avLst/>
              <a:gdLst/>
              <a:ahLst/>
              <a:cxnLst/>
              <a:rect l="l" t="t" r="r" b="b"/>
              <a:pathLst>
                <a:path w="8899282" h="1184772">
                  <a:moveTo>
                    <a:pt x="0" y="0"/>
                  </a:moveTo>
                  <a:lnTo>
                    <a:pt x="8899282" y="0"/>
                  </a:lnTo>
                  <a:lnTo>
                    <a:pt x="8899282" y="1184772"/>
                  </a:lnTo>
                  <a:lnTo>
                    <a:pt x="0" y="1184772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id="17" name="TextBox 17"/>
            <p:cNvSpPr txBox="1"/>
            <p:nvPr/>
          </p:nvSpPr>
          <p:spPr>
            <a:xfrm>
              <a:off x="0" y="-76200"/>
              <a:ext cx="8899283" cy="1260972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11427"/>
                </a:lnSpc>
              </a:pPr>
              <a:r>
                <a:rPr lang="en-US" sz="8899">
                  <a:solidFill>
                    <a:srgbClr val="156082"/>
                  </a:solidFill>
                  <a:latin typeface="Bree Serif"/>
                  <a:ea typeface="Bree Serif"/>
                  <a:cs typeface="Bree Serif"/>
                  <a:sym typeface="Bree Serif"/>
                </a:rPr>
                <a:t>TÍTULO DO TRABALHO</a:t>
              </a: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7570592" y="8864244"/>
            <a:ext cx="17258816" cy="4259448"/>
            <a:chOff x="0" y="-104775"/>
            <a:chExt cx="23011755" cy="2113058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23011755" cy="2008283"/>
            </a:xfrm>
            <a:custGeom>
              <a:avLst/>
              <a:gdLst/>
              <a:ahLst/>
              <a:cxnLst/>
              <a:rect l="l" t="t" r="r" b="b"/>
              <a:pathLst>
                <a:path w="23011755" h="2008283">
                  <a:moveTo>
                    <a:pt x="0" y="0"/>
                  </a:moveTo>
                  <a:lnTo>
                    <a:pt x="23011755" y="0"/>
                  </a:lnTo>
                  <a:lnTo>
                    <a:pt x="23011755" y="2008283"/>
                  </a:lnTo>
                  <a:lnTo>
                    <a:pt x="0" y="200828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id="20" name="TextBox 20"/>
            <p:cNvSpPr txBox="1"/>
            <p:nvPr/>
          </p:nvSpPr>
          <p:spPr>
            <a:xfrm>
              <a:off x="0" y="-104775"/>
              <a:ext cx="23011755" cy="2113058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9501"/>
                </a:lnSpc>
              </a:pPr>
              <a:r>
                <a:rPr lang="en-US" sz="7399" dirty="0" err="1">
                  <a:solidFill>
                    <a:srgbClr val="156082"/>
                  </a:solidFill>
                  <a:latin typeface="Arimo"/>
                  <a:ea typeface="Arimo"/>
                  <a:cs typeface="Arimo"/>
                  <a:sym typeface="Arimo"/>
                </a:rPr>
                <a:t>nome</a:t>
              </a:r>
              <a:r>
                <a:rPr lang="en-US" sz="7399" dirty="0">
                  <a:solidFill>
                    <a:srgbClr val="156082"/>
                  </a:solidFill>
                  <a:latin typeface="Arimo"/>
                  <a:ea typeface="Arimo"/>
                  <a:cs typeface="Arimo"/>
                  <a:sym typeface="Arimo"/>
                </a:rPr>
                <a:t>(s) do(s) </a:t>
              </a:r>
              <a:r>
                <a:rPr lang="en-US" sz="7399" dirty="0" err="1">
                  <a:solidFill>
                    <a:srgbClr val="156082"/>
                  </a:solidFill>
                  <a:latin typeface="Arimo"/>
                  <a:ea typeface="Arimo"/>
                  <a:cs typeface="Arimo"/>
                  <a:sym typeface="Arimo"/>
                </a:rPr>
                <a:t>autor</a:t>
              </a:r>
              <a:r>
                <a:rPr lang="en-US" sz="7399" dirty="0">
                  <a:solidFill>
                    <a:srgbClr val="156082"/>
                  </a:solidFill>
                  <a:latin typeface="Arimo"/>
                  <a:ea typeface="Arimo"/>
                  <a:cs typeface="Arimo"/>
                  <a:sym typeface="Arimo"/>
                </a:rPr>
                <a:t> (es) e </a:t>
              </a:r>
              <a:r>
                <a:rPr lang="en-US" sz="7399" dirty="0" err="1">
                  <a:solidFill>
                    <a:srgbClr val="156082"/>
                  </a:solidFill>
                  <a:latin typeface="Arimo"/>
                  <a:ea typeface="Arimo"/>
                  <a:cs typeface="Arimo"/>
                  <a:sym typeface="Arimo"/>
                </a:rPr>
                <a:t>coautor</a:t>
              </a:r>
              <a:r>
                <a:rPr lang="en-US" sz="7399" dirty="0">
                  <a:solidFill>
                    <a:srgbClr val="156082"/>
                  </a:solidFill>
                  <a:latin typeface="Arimo"/>
                  <a:ea typeface="Arimo"/>
                  <a:cs typeface="Arimo"/>
                  <a:sym typeface="Arimo"/>
                </a:rPr>
                <a:t> (es)</a:t>
              </a:r>
            </a:p>
            <a:p>
              <a:pPr algn="ctr">
                <a:lnSpc>
                  <a:spcPts val="9501"/>
                </a:lnSpc>
              </a:pPr>
              <a:r>
                <a:rPr lang="en-US" sz="7399" dirty="0" err="1">
                  <a:solidFill>
                    <a:srgbClr val="156082"/>
                  </a:solidFill>
                  <a:latin typeface="Arimo"/>
                  <a:ea typeface="Arimo"/>
                  <a:cs typeface="Arimo"/>
                  <a:sym typeface="Arimo"/>
                </a:rPr>
                <a:t>Faculdade</a:t>
              </a:r>
              <a:r>
                <a:rPr lang="en-US" sz="7399" dirty="0">
                  <a:solidFill>
                    <a:srgbClr val="156082"/>
                  </a:solidFill>
                  <a:latin typeface="Arimo"/>
                  <a:ea typeface="Arimo"/>
                  <a:cs typeface="Arimo"/>
                  <a:sym typeface="Arimo"/>
                </a:rPr>
                <a:t> - </a:t>
              </a:r>
              <a:r>
                <a:rPr lang="en-US" sz="7399" dirty="0" err="1">
                  <a:solidFill>
                    <a:srgbClr val="156082"/>
                  </a:solidFill>
                  <a:latin typeface="Arimo"/>
                  <a:ea typeface="Arimo"/>
                  <a:cs typeface="Arimo"/>
                  <a:sym typeface="Arimo"/>
                </a:rPr>
                <a:t>Instituição</a:t>
              </a:r>
              <a:endParaRPr lang="en-US" sz="7399" dirty="0">
                <a:solidFill>
                  <a:srgbClr val="156082"/>
                </a:solidFill>
                <a:latin typeface="Arimo"/>
                <a:ea typeface="Arimo"/>
                <a:cs typeface="Arimo"/>
                <a:sym typeface="Arimo"/>
              </a:endParaRPr>
            </a:p>
            <a:p>
              <a:pPr algn="ctr">
                <a:lnSpc>
                  <a:spcPts val="9501"/>
                </a:lnSpc>
              </a:pPr>
              <a:r>
                <a:rPr lang="en-US" sz="7399" dirty="0" err="1">
                  <a:solidFill>
                    <a:srgbClr val="156082"/>
                  </a:solidFill>
                  <a:latin typeface="Arimo"/>
                  <a:ea typeface="Arimo"/>
                  <a:cs typeface="Arimo"/>
                  <a:sym typeface="Arimo"/>
                </a:rPr>
                <a:t>Apoio</a:t>
              </a:r>
              <a:r>
                <a:rPr lang="en-US" sz="7399" dirty="0">
                  <a:solidFill>
                    <a:srgbClr val="156082"/>
                  </a:solidFill>
                  <a:latin typeface="Arimo"/>
                  <a:ea typeface="Arimo"/>
                  <a:cs typeface="Arimo"/>
                  <a:sym typeface="Arimo"/>
                </a:rPr>
                <a:t> </a:t>
              </a:r>
              <a:r>
                <a:rPr lang="en-US" sz="7399" dirty="0" err="1">
                  <a:solidFill>
                    <a:srgbClr val="156082"/>
                  </a:solidFill>
                  <a:latin typeface="Arimo"/>
                  <a:ea typeface="Arimo"/>
                  <a:cs typeface="Arimo"/>
                  <a:sym typeface="Arimo"/>
                </a:rPr>
                <a:t>Financeiro</a:t>
              </a:r>
              <a:r>
                <a:rPr lang="en-US" sz="7399" dirty="0">
                  <a:solidFill>
                    <a:srgbClr val="156082"/>
                  </a:solidFill>
                  <a:latin typeface="Arimo"/>
                  <a:ea typeface="Arimo"/>
                  <a:cs typeface="Arimo"/>
                  <a:sym typeface="Arimo"/>
                </a:rPr>
                <a:t> </a:t>
              </a:r>
              <a:r>
                <a:rPr lang="en-US" sz="7399" dirty="0" err="1">
                  <a:solidFill>
                    <a:srgbClr val="156082"/>
                  </a:solidFill>
                  <a:latin typeface="Arimo"/>
                  <a:ea typeface="Arimo"/>
                  <a:cs typeface="Arimo"/>
                  <a:sym typeface="Arimo"/>
                </a:rPr>
                <a:t>ou</a:t>
              </a:r>
              <a:r>
                <a:rPr lang="en-US" sz="7399" dirty="0">
                  <a:solidFill>
                    <a:srgbClr val="156082"/>
                  </a:solidFill>
                  <a:latin typeface="Arimo"/>
                  <a:ea typeface="Arimo"/>
                  <a:cs typeface="Arimo"/>
                  <a:sym typeface="Arimo"/>
                </a:rPr>
                <a:t> Bolsa</a:t>
              </a:r>
            </a:p>
          </p:txBody>
        </p:sp>
      </p:grpSp>
      <p:grpSp>
        <p:nvGrpSpPr>
          <p:cNvPr id="21" name="Group 21"/>
          <p:cNvGrpSpPr/>
          <p:nvPr/>
        </p:nvGrpSpPr>
        <p:grpSpPr>
          <a:xfrm>
            <a:off x="6457878" y="18700590"/>
            <a:ext cx="19484244" cy="2899410"/>
            <a:chOff x="0" y="0"/>
            <a:chExt cx="25978992" cy="3865880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25978991" cy="3865880"/>
            </a:xfrm>
            <a:custGeom>
              <a:avLst/>
              <a:gdLst/>
              <a:ahLst/>
              <a:cxnLst/>
              <a:rect l="l" t="t" r="r" b="b"/>
              <a:pathLst>
                <a:path w="25978991" h="3865880">
                  <a:moveTo>
                    <a:pt x="0" y="0"/>
                  </a:moveTo>
                  <a:lnTo>
                    <a:pt x="25978991" y="0"/>
                  </a:lnTo>
                  <a:lnTo>
                    <a:pt x="25978991" y="3865880"/>
                  </a:lnTo>
                  <a:lnTo>
                    <a:pt x="0" y="386588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id="23" name="TextBox 23"/>
            <p:cNvSpPr txBox="1"/>
            <p:nvPr/>
          </p:nvSpPr>
          <p:spPr>
            <a:xfrm>
              <a:off x="0" y="-314325"/>
              <a:ext cx="25978992" cy="4180205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ctr">
                <a:lnSpc>
                  <a:spcPts val="11200"/>
                </a:lnSpc>
              </a:pPr>
              <a:r>
                <a:rPr lang="en-US" sz="8000" b="1" spc="235">
                  <a:solidFill>
                    <a:srgbClr val="156082"/>
                  </a:solidFill>
                  <a:latin typeface="Arial Bold"/>
                  <a:ea typeface="Arial Bold"/>
                  <a:cs typeface="Arial Bold"/>
                  <a:sym typeface="Arial Bold"/>
                </a:rPr>
                <a:t>O texto do banner deve ser legível a uma distância de, pelo menos, 2m.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44</Words>
  <Application>Microsoft Office PowerPoint</Application>
  <PresentationFormat>Personalizar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 Bold</vt:lpstr>
      <vt:lpstr>Arial</vt:lpstr>
      <vt:lpstr>Bree Serif</vt:lpstr>
      <vt:lpstr>Arimo</vt:lpstr>
      <vt:lpstr>Calibri</vt:lpstr>
      <vt:lpstr>Office Theme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de banner</dc:title>
  <dc:creator>Aniele Assis</dc:creator>
  <cp:lastModifiedBy>Bruno Rodrigues</cp:lastModifiedBy>
  <cp:revision>3</cp:revision>
  <dcterms:created xsi:type="dcterms:W3CDTF">2006-08-16T00:00:00Z</dcterms:created>
  <dcterms:modified xsi:type="dcterms:W3CDTF">2025-02-21T11:20:54Z</dcterms:modified>
  <dc:identifier>DAGeQ9Q17J0</dc:identifier>
</cp:coreProperties>
</file>